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08" d="100"/>
          <a:sy n="108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2DA9E95-FB6B-4ABD-B7C4-26D4C4B1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"/>
            <a:ext cx="9144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5EC98-F6E3-4440-92EC-2CBBC8316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164850"/>
            <a:ext cx="8568952" cy="446449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4F85A0-45CD-469A-A97C-0389D31D5E52}"/>
              </a:ext>
            </a:extLst>
          </p:cNvPr>
          <p:cNvSpPr/>
          <p:nvPr/>
        </p:nvSpPr>
        <p:spPr>
          <a:xfrm>
            <a:off x="574120" y="547429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Музей хранит историю вещей и тех, кого уже с нами нет, людей, он будет возрастать повсюду славой, пока гордимся мы историей своей.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парта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11" y="3615889"/>
            <a:ext cx="3650178" cy="2094416"/>
          </a:xfrm>
          <a:prstGeom prst="rect">
            <a:avLst/>
          </a:prstGeom>
        </p:spPr>
      </p:pic>
      <p:pic>
        <p:nvPicPr>
          <p:cNvPr id="6" name="Рисунок 5" descr="парта геро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54" y="908720"/>
            <a:ext cx="2932366" cy="1920870"/>
          </a:xfrm>
          <a:prstGeom prst="rect">
            <a:avLst/>
          </a:prstGeom>
        </p:spPr>
      </p:pic>
      <p:pic>
        <p:nvPicPr>
          <p:cNvPr id="7" name="Рисунок 6" descr="парта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849" y="1576907"/>
            <a:ext cx="3325239" cy="18797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дет сад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14228"/>
            <a:ext cx="2838943" cy="37852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C639FA-6E6E-4362-8A4D-DB66375FE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04" y="1052736"/>
            <a:ext cx="3594176" cy="26956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детсад2 (2).jpg"/>
          <p:cNvPicPr>
            <a:picLocks noChangeAspect="1"/>
          </p:cNvPicPr>
          <p:nvPr/>
        </p:nvPicPr>
        <p:blipFill rotWithShape="1">
          <a:blip r:embed="rId3" cstate="print"/>
          <a:srcRect t="6966"/>
          <a:stretch/>
        </p:blipFill>
        <p:spPr>
          <a:xfrm>
            <a:off x="2555776" y="1484784"/>
            <a:ext cx="4824536" cy="40795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485A8-E3DB-41F2-81B3-66572BB60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2" t="726" r="23536" b="13103"/>
          <a:stretch/>
        </p:blipFill>
        <p:spPr>
          <a:xfrm>
            <a:off x="2303748" y="1414926"/>
            <a:ext cx="4536504" cy="42815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691" y="0"/>
            <a:ext cx="9144000" cy="68580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7D12B-1B4A-46C6-9E87-39211BF5D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36712"/>
            <a:ext cx="2876114" cy="35379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4B8B7-D5A4-4217-B041-A3D44E361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48" y="1713242"/>
            <a:ext cx="3293070" cy="38881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1961г_с_Бурачёвка_Выгоничский_район_Брянская_обл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2DF48E7-8ECF-48B0-BAE1-F6F95C0C1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A7489D-B7A1-44CC-8C57-11645E79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264696" cy="208823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2001 года ежегодный конкурс сочинений и авторских стихотворений 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AD9160E-BB0D-4521-8A96-EBD120BF0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791552">
            <a:off x="3107729" y="2569454"/>
            <a:ext cx="3122332" cy="325226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96170B-73A4-432D-B4DE-63C777978191}"/>
              </a:ext>
            </a:extLst>
          </p:cNvPr>
          <p:cNvSpPr/>
          <p:nvPr/>
        </p:nvSpPr>
        <p:spPr>
          <a:xfrm>
            <a:off x="1043608" y="1988841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«Мы подвиг твой в душе храним»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8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17C3B9-8145-40EE-AB23-CB54C7B0D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F5C71-F7C8-4F8D-8699-43D6EEE1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12AC41DB-82B0-4868-A773-90DF10B256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50" r="23153"/>
          <a:stretch/>
        </p:blipFill>
        <p:spPr>
          <a:xfrm>
            <a:off x="5278265" y="3212976"/>
            <a:ext cx="3106688" cy="2278389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3AD45DE-4339-4E66-995F-CA478C7F6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13719" r="2831" b="23631"/>
          <a:stretch/>
        </p:blipFill>
        <p:spPr>
          <a:xfrm>
            <a:off x="2339752" y="908720"/>
            <a:ext cx="2880320" cy="3960440"/>
          </a:xfrm>
        </p:spPr>
      </p:pic>
    </p:spTree>
    <p:extLst>
      <p:ext uri="{BB962C8B-B14F-4D97-AF65-F5344CB8AC3E}">
        <p14:creationId xmlns:p14="http://schemas.microsoft.com/office/powerpoint/2010/main" val="189215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1E331-620F-4C35-A725-16001058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7F8BA-79E3-4E5A-A596-C605F1FA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08363C-4BC6-492C-90EC-97809277D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7384"/>
            <a:ext cx="9252520" cy="6768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998538-DBFF-4B9F-BAE5-892A92720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164" y="301519"/>
            <a:ext cx="369449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9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88E92-7515-4A94-9205-05525A0E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9AE251C-66DB-41B8-9907-F3ED273CC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61"/>
            <a:ext cx="9144000" cy="7024322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C7C8CF-5C4C-40DD-AAB6-5EE29FD11E97}"/>
              </a:ext>
            </a:extLst>
          </p:cNvPr>
          <p:cNvSpPr/>
          <p:nvPr/>
        </p:nvSpPr>
        <p:spPr>
          <a:xfrm>
            <a:off x="2286000" y="1166843"/>
            <a:ext cx="5238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72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Благодарим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72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0524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ПАВЕЛ З фон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42470"/>
            <a:ext cx="9144000" cy="6900470"/>
          </a:xfrm>
        </p:spPr>
      </p:pic>
      <p:pic>
        <p:nvPicPr>
          <p:cNvPr id="8" name="Содержимое 7" descr="табличка на школе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69924" y="1273142"/>
            <a:ext cx="5379634" cy="4437112"/>
          </a:xfrm>
        </p:spPr>
      </p:pic>
      <p:pic>
        <p:nvPicPr>
          <p:cNvPr id="9" name="Рисунок 8" descr="image0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014" y="692696"/>
            <a:ext cx="2137336" cy="26612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55D3F-C19C-4EE0-9509-7C20687F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15D5D3E-1CC9-4667-BD83-03B251144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9953F-5FCE-4C1F-8C44-8E9E42AC2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0476">
            <a:off x="4782644" y="1456576"/>
            <a:ext cx="3005229" cy="33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6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караул у бюста в школе.jpg"/>
          <p:cNvPicPr>
            <a:picLocks noChangeAspect="1"/>
          </p:cNvPicPr>
          <p:nvPr/>
        </p:nvPicPr>
        <p:blipFill rotWithShape="1">
          <a:blip r:embed="rId3" cstate="print"/>
          <a:srcRect t="9488" r="23344" b="7497"/>
          <a:stretch/>
        </p:blipFill>
        <p:spPr>
          <a:xfrm rot="5400000">
            <a:off x="5258200" y="2424187"/>
            <a:ext cx="3102942" cy="2520280"/>
          </a:xfrm>
          <a:prstGeom prst="rect">
            <a:avLst/>
          </a:prstGeom>
        </p:spPr>
      </p:pic>
      <p:pic>
        <p:nvPicPr>
          <p:cNvPr id="6" name="Рисунок 5" descr="зимой у бюста.jpg"/>
          <p:cNvPicPr>
            <a:picLocks noChangeAspect="1"/>
          </p:cNvPicPr>
          <p:nvPr/>
        </p:nvPicPr>
        <p:blipFill rotWithShape="1">
          <a:blip r:embed="rId4" cstate="print"/>
          <a:srcRect r="904" b="12784"/>
          <a:stretch/>
        </p:blipFill>
        <p:spPr>
          <a:xfrm>
            <a:off x="2411760" y="1268760"/>
            <a:ext cx="2784627" cy="34389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я в муз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826653"/>
            <a:ext cx="3975629" cy="2710654"/>
          </a:xfrm>
          <a:prstGeom prst="rect">
            <a:avLst/>
          </a:prstGeom>
        </p:spPr>
      </p:pic>
      <p:pic>
        <p:nvPicPr>
          <p:cNvPr id="5" name="Рисунок 4" descr="музей экскурсия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095" y="3212976"/>
            <a:ext cx="4373532" cy="24902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урок мужесва3.jpg"/>
          <p:cNvPicPr>
            <a:picLocks noChangeAspect="1"/>
          </p:cNvPicPr>
          <p:nvPr/>
        </p:nvPicPr>
        <p:blipFill rotWithShape="1">
          <a:blip r:embed="rId3"/>
          <a:srcRect r="2673"/>
          <a:stretch/>
        </p:blipFill>
        <p:spPr>
          <a:xfrm>
            <a:off x="4055601" y="1669512"/>
            <a:ext cx="4081669" cy="1867346"/>
          </a:xfrm>
          <a:prstGeom prst="rect">
            <a:avLst/>
          </a:prstGeom>
        </p:spPr>
      </p:pic>
      <p:pic>
        <p:nvPicPr>
          <p:cNvPr id="6" name="Рисунок 5" descr="урок мужества 2 (2).jpg"/>
          <p:cNvPicPr>
            <a:picLocks noChangeAspect="1"/>
          </p:cNvPicPr>
          <p:nvPr/>
        </p:nvPicPr>
        <p:blipFill rotWithShape="1">
          <a:blip r:embed="rId4"/>
          <a:srcRect t="6326" b="2999"/>
          <a:stretch/>
        </p:blipFill>
        <p:spPr>
          <a:xfrm>
            <a:off x="1187624" y="980729"/>
            <a:ext cx="2318448" cy="3096344"/>
          </a:xfrm>
          <a:prstGeom prst="rect">
            <a:avLst/>
          </a:prstGeom>
        </p:spPr>
      </p:pic>
      <p:pic>
        <p:nvPicPr>
          <p:cNvPr id="7" name="Рисунок 6" descr="уроки мужеств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488" y="3645024"/>
            <a:ext cx="4526782" cy="20370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письмо матери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738884"/>
            <a:ext cx="5876156" cy="36202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письма за стоом.jpg"/>
          <p:cNvPicPr>
            <a:picLocks noChangeAspect="1"/>
          </p:cNvPicPr>
          <p:nvPr/>
        </p:nvPicPr>
        <p:blipFill rotWithShape="1">
          <a:blip r:embed="rId3"/>
          <a:srcRect l="-19040" t="4290" r="15538" b="-8983"/>
          <a:stretch/>
        </p:blipFill>
        <p:spPr>
          <a:xfrm>
            <a:off x="2627784" y="3284984"/>
            <a:ext cx="5786663" cy="2633961"/>
          </a:xfrm>
          <a:prstGeom prst="rect">
            <a:avLst/>
          </a:prstGeom>
        </p:spPr>
      </p:pic>
      <p:pic>
        <p:nvPicPr>
          <p:cNvPr id="5" name="Рисунок 4" descr="читают письма.jpg"/>
          <p:cNvPicPr>
            <a:picLocks noChangeAspect="1"/>
          </p:cNvPicPr>
          <p:nvPr/>
        </p:nvPicPr>
        <p:blipFill rotWithShape="1">
          <a:blip r:embed="rId4"/>
          <a:srcRect l="-18433" t="1" r="28336" b="1042"/>
          <a:stretch/>
        </p:blipFill>
        <p:spPr>
          <a:xfrm>
            <a:off x="84003" y="846138"/>
            <a:ext cx="5437112" cy="26873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видео письмо">
            <a:hlinkClick r:id="" action="ppaction://media"/>
            <a:extLst>
              <a:ext uri="{FF2B5EF4-FFF2-40B4-BE49-F238E27FC236}">
                <a16:creationId xmlns:a16="http://schemas.microsoft.com/office/drawing/2014/main" id="{4137B7BE-3AAF-473C-8ECE-A5DA4180B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1916832"/>
            <a:ext cx="5976664" cy="336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ВЕЛ З ф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49</Words>
  <Application>Microsoft Office PowerPoint</Application>
  <PresentationFormat>Экран (4:3)</PresentationFormat>
  <Paragraphs>5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2001 года ежегодный конкурс сочинений и авторских стихотворений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хранит историю вещей и тех, кого уже с нами нет, людей, он будет возрастать повсюду славой, пока гордимся мы историей своей.</dc:title>
  <dc:creator>Nout</dc:creator>
  <cp:lastModifiedBy>МБОУ Выгоничская СОШ</cp:lastModifiedBy>
  <cp:revision>8</cp:revision>
  <dcterms:created xsi:type="dcterms:W3CDTF">2023-01-18T11:51:49Z</dcterms:created>
  <dcterms:modified xsi:type="dcterms:W3CDTF">2023-01-18T14:32:28Z</dcterms:modified>
</cp:coreProperties>
</file>